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60" r:id="rId4"/>
    <p:sldId id="259" r:id="rId5"/>
    <p:sldId id="264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48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7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6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58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3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1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7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8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8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3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22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9CA2E-5E68-A25A-12C3-768703449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5758" y="1637415"/>
            <a:ext cx="7240772" cy="2987748"/>
          </a:xfrm>
        </p:spPr>
        <p:txBody>
          <a:bodyPr>
            <a:normAutofit fontScale="92500"/>
          </a:bodyPr>
          <a:lstStyle/>
          <a:p>
            <a:endParaRPr lang="fa-IR" dirty="0">
              <a:cs typeface="B Tehran" panose="00000400000000000000" pitchFamily="2" charset="-78"/>
            </a:endParaRPr>
          </a:p>
          <a:p>
            <a:endParaRPr lang="fa-IR" dirty="0">
              <a:cs typeface="B Tehran" panose="00000400000000000000" pitchFamily="2" charset="-78"/>
            </a:endParaRPr>
          </a:p>
          <a:p>
            <a:pPr algn="ctr"/>
            <a:endParaRPr lang="fa-IR" dirty="0">
              <a:cs typeface="B Tehran" panose="00000400000000000000" pitchFamily="2" charset="-78"/>
            </a:endParaRPr>
          </a:p>
          <a:p>
            <a:pPr algn="ctr"/>
            <a:r>
              <a:rPr lang="ar-SA" sz="3600" b="1" dirty="0">
                <a:solidFill>
                  <a:schemeClr val="tx1"/>
                </a:solidFill>
                <a:cs typeface="+mj-cs"/>
              </a:rPr>
              <a:t>گزارش عملکرد کتابخانه  دانشکده پزشکی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a-IR" sz="3600" b="1" dirty="0">
                <a:solidFill>
                  <a:schemeClr val="tx1"/>
                </a:solidFill>
                <a:cs typeface="+mj-cs"/>
              </a:rPr>
              <a:t>در سال </a:t>
            </a:r>
            <a:r>
              <a:rPr lang="fa-IR" sz="5400" b="1" dirty="0">
                <a:solidFill>
                  <a:schemeClr val="tx1"/>
                </a:solidFill>
                <a:cs typeface="B Tehran" panose="00000400000000000000" pitchFamily="2" charset="-78"/>
              </a:rPr>
              <a:t>1403</a:t>
            </a:r>
          </a:p>
          <a:p>
            <a:endParaRPr lang="en-US" dirty="0">
              <a:cs typeface="B Teh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541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502440" y="882284"/>
            <a:ext cx="6094378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بخش ثبت و سازماندهی منابع اطلاعاتی 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299229"/>
              </p:ext>
            </p:extLst>
          </p:nvPr>
        </p:nvGraphicFramePr>
        <p:xfrm>
          <a:off x="3455581" y="1582265"/>
          <a:ext cx="6092456" cy="271657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11511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1482163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2798782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34694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60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عنوان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فهرست نویسی کتب فارسی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889024"/>
                  </a:ext>
                </a:extLst>
              </a:tr>
              <a:tr h="46624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14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عنوان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فهرست نویسی کتب لاتین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248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ثبت کتب فارسی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216711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16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ثبت کتب لاتین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400789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300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عنوان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ثبت پایان نامه ها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458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01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502440" y="882284"/>
            <a:ext cx="6094378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زمینه امانت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منابع اطلاعاتی :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220247"/>
              </p:ext>
            </p:extLst>
          </p:nvPr>
        </p:nvGraphicFramePr>
        <p:xfrm>
          <a:off x="3593805" y="1582265"/>
          <a:ext cx="6422064" cy="348946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33348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1154670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3934046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78428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2069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امانت کتاب فارسی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889024"/>
                  </a:ext>
                </a:extLst>
              </a:tr>
              <a:tr h="513153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149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امانت کتاب لاتین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462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تمدید کتاب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216711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1990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برگشت کتاب و مرتب سازی قفسه</a:t>
                      </a:r>
                      <a:r>
                        <a:rPr lang="en-US" sz="1600" b="1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dirty="0">
                          <a:cs typeface="B Nazanin" panose="00000400000000000000" pitchFamily="2" charset="-78"/>
                        </a:rPr>
                        <a:t>ها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400789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240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آموزش جستجوی منابع به مراجعین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16160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300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عنوان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بررسی کمبودهای کتب کتابخاانه و درخواست تهیه آنها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458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21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502440" y="882284"/>
            <a:ext cx="6094378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زمینه عضویت و تسویه حساب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730127"/>
              </p:ext>
            </p:extLst>
          </p:nvPr>
        </p:nvGraphicFramePr>
        <p:xfrm>
          <a:off x="3455581" y="1582265"/>
          <a:ext cx="6209414" cy="135484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11511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1218768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3179135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34694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6624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2178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عضویت دانشجویان و کارکنان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500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کنترل و تایید تسویه پایان نامه دانشجویان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216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39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642313" y="1977656"/>
            <a:ext cx="6907374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زمینه کارشناسی پژوهشی ( سامانه پژوهان )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935594"/>
              </p:ext>
            </p:extLst>
          </p:nvPr>
        </p:nvGraphicFramePr>
        <p:xfrm>
          <a:off x="3340273" y="2751575"/>
          <a:ext cx="6209414" cy="135484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11511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1080545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3317358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34694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110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مشاوره در زمینه نرم افزار سامانه پژوهان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889024"/>
                  </a:ext>
                </a:extLst>
              </a:tr>
              <a:tr h="46624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450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مراجعین 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انجام تایید پایان نامه در نرم افزار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568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658262" y="2115879"/>
            <a:ext cx="6875476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زمینه خدمات  مربوط به پایان نامه ها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761450"/>
              </p:ext>
            </p:extLst>
          </p:nvPr>
        </p:nvGraphicFramePr>
        <p:xfrm>
          <a:off x="3413051" y="2730434"/>
          <a:ext cx="6209414" cy="101381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86540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956930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3965944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34694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6624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80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آموزش دانشجویان متقاضی درخصوص دسترسی به نسخ پایان نامه های الکترونیکی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9411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</TotalTime>
  <Words>196</Words>
  <Application>Microsoft Office PowerPoint</Application>
  <PresentationFormat>Widescreen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 Nazanin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malihe pourali</dc:creator>
  <cp:lastModifiedBy>malihe pourali</cp:lastModifiedBy>
  <cp:revision>58</cp:revision>
  <dcterms:created xsi:type="dcterms:W3CDTF">2024-11-23T09:35:03Z</dcterms:created>
  <dcterms:modified xsi:type="dcterms:W3CDTF">2025-04-07T07:32:30Z</dcterms:modified>
</cp:coreProperties>
</file>